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4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4520" autoAdjust="0"/>
  </p:normalViewPr>
  <p:slideViewPr>
    <p:cSldViewPr snapToGrid="0">
      <p:cViewPr>
        <p:scale>
          <a:sx n="70" d="100"/>
          <a:sy n="70" d="100"/>
        </p:scale>
        <p:origin x="1314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7545A-D08E-4DF5-A378-8809D7ECFDDE}" type="datetimeFigureOut">
              <a:rPr lang="bg-BG" smtClean="0"/>
              <a:t>12.5.2024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AA342-C897-433D-A24F-11AC58AD3B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0759561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D60EE-26AA-4C09-B55F-8384F76E341D}" type="datetimeFigureOut">
              <a:rPr lang="bg-BG" smtClean="0"/>
              <a:t>12.5.2024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07A54E-596B-47A6-8C76-2A83CDB3619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8503883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Уважаема г-жо Директор, Уважаема комисия,  уважаеми </a:t>
            </a:r>
            <a:endParaRPr lang="en-US" dirty="0" smtClean="0"/>
          </a:p>
          <a:p>
            <a:r>
              <a:rPr lang="ru-RU" dirty="0" smtClean="0"/>
              <a:t>Аз съм </a:t>
            </a:r>
            <a:r>
              <a:rPr lang="en-US" dirty="0" smtClean="0"/>
              <a:t>…</a:t>
            </a:r>
            <a:r>
              <a:rPr lang="ru-RU" dirty="0" smtClean="0"/>
              <a:t>.</a:t>
            </a:r>
          </a:p>
          <a:p>
            <a:r>
              <a:rPr lang="ru-RU" dirty="0" smtClean="0"/>
              <a:t>Темата на моят дипломен проект е „Разработка на сайт на салон за красота с добавена функционалност за on-line резервиране на дата и час.“</a:t>
            </a: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69029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Би било много трудно, ако не и невъзможно, да се разработи универсален сайт по дадена тема. А и не e нужно. Затова заданието на моят проект предполага, че един конкрететен, макар и въображаем, салон за красота, наречен  ,,Blooms by beauty” иска да направи свой собствен сайт. Този сайт не само ще представи предлаганите в салона услуги, но и ще има възможност за записване на часове on-line.</a:t>
            </a:r>
          </a:p>
          <a:p>
            <a:r>
              <a:rPr lang="ru-RU" dirty="0" smtClean="0"/>
              <a:t>Запазването на часове онлайн има множество предимства, които правят тези системи ефективен и удобен инструмент както за клиентите, така и за бизнеса.</a:t>
            </a: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88311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Дизайнът на World Wide Web води своето начало от статични,  ръчно кодирани HTML текстови файлове, публикувани на уеб сървъри . Но още през далечната 1995 г. се появяват първите интегрирани езикови среди за разработка като PHP и Active Server Pages . </a:t>
            </a:r>
          </a:p>
          <a:p>
            <a:r>
              <a:rPr lang="ru-RU" dirty="0" smtClean="0"/>
              <a:t>По-голямата част от езиците за създаване на динамични уеб страници имат библиотеки, които да помогнат при общите задачи, но това не е достатъчно. Затова се появяват т.н frameworks – софтуерни рамки, които събират множество библиотеки и инструменти  в един компактен софтуерен стек , който да използват уеб разработчиците. </a:t>
            </a:r>
          </a:p>
          <a:p>
            <a:r>
              <a:rPr lang="ru-RU" dirty="0" smtClean="0"/>
              <a:t>По-известните са: CakePHP, Laravel, Zend Framework, Ruby on Rails и др.</a:t>
            </a: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0577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Един от най-популярните в момента езици за програмиране </a:t>
            </a:r>
            <a:r>
              <a:rPr lang="ru-RU" dirty="0" smtClean="0"/>
              <a:t>е </a:t>
            </a:r>
            <a:r>
              <a:rPr lang="ru-RU" dirty="0" smtClean="0"/>
              <a:t>Python. Той успешно се използва и за разработването на динамични сайтове и уеб приложения. И, естествено, има своите софтуерни рамки. И не една.</a:t>
            </a:r>
          </a:p>
          <a:p>
            <a:r>
              <a:rPr lang="ru-RU" dirty="0" smtClean="0"/>
              <a:t>Такива са Web2Py, Flask, Esmerald и др.</a:t>
            </a:r>
          </a:p>
          <a:p>
            <a:r>
              <a:rPr lang="ru-RU" dirty="0" smtClean="0"/>
              <a:t>И, естествено, Django. Той доминира в ИТ индустрията през последните 10-15 години. Създаден е през 2005 година, първата стабилна версия е пусната през 2008 година. Оттогава той е станал една от най-популярните платформи за уеб разработка в света.</a:t>
            </a: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26955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Това, което вижда потребителят е резултат от работата на </a:t>
            </a:r>
            <a:r>
              <a:rPr lang="ru-RU" dirty="0" smtClean="0"/>
              <a:t>бекенд </a:t>
            </a:r>
            <a:r>
              <a:rPr lang="ru-RU" dirty="0" smtClean="0"/>
              <a:t>софтуера, но пристига до него под формата на HTML документи. </a:t>
            </a:r>
          </a:p>
          <a:p>
            <a:r>
              <a:rPr lang="ru-RU" dirty="0" smtClean="0"/>
              <a:t>HTML е стандартен език за оформление на уеб Актуалната версия е HTML5.</a:t>
            </a:r>
          </a:p>
          <a:p>
            <a:r>
              <a:rPr lang="ru-RU" dirty="0" smtClean="0"/>
              <a:t>HTML е използван в комбинация с други технологии като CSS и JavaScript, за да се създадат интерактивни уеб страници и уеб приложения. CSS се използва за оформление на уеб страници, като определя външния вид на елементите, а JavaScript се използва за създаване на динамични ефекти, като например форми за вход или анимации на страници.</a:t>
            </a: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4362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Заданието за дипломния проект всъщност означава, че трябва да се разработи  динамичен информационен сайт. Информационен, защото по задание трябва да има няколко страници и да предлага информацция за салона. Динамичен – защото предлаганата информация може да се променя, бе за да се прекодира самото приложение. </a:t>
            </a:r>
          </a:p>
          <a:p>
            <a:r>
              <a:rPr lang="ru-RU" dirty="0" smtClean="0"/>
              <a:t>Със сигурност има различни начини, средства и технологии за решаване на поставената задача. Но моят избор е Python, Django и Bootstrap.</a:t>
            </a: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81691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Страниците които сайтът трябва да предоставя са „Начало“, „За нас“, „Салон“, „Резервации“ и „Контакти“. Секцията „Резервации“ е оформена като on-line форма за заявка на час и услуга. </a:t>
            </a:r>
          </a:p>
          <a:p>
            <a:r>
              <a:rPr lang="ru-RU" dirty="0" smtClean="0"/>
              <a:t>Bootstrap е библиотеката, която позволява да се създаде естетичен и в същото време адаптивен (responsive) дизайн</a:t>
            </a: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18749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Предвидена е проверка дали салона е в състояние в посочения час да </a:t>
            </a:r>
            <a:r>
              <a:rPr lang="ru-RU" dirty="0" smtClean="0"/>
              <a:t>предостави </a:t>
            </a:r>
            <a:r>
              <a:rPr lang="ru-RU" dirty="0" smtClean="0"/>
              <a:t>на клиента заявената услуга. Логиката на проверката е резлизирана в изгледите (views.py). </a:t>
            </a:r>
            <a:endParaRPr lang="ru-RU" dirty="0" smtClean="0"/>
          </a:p>
          <a:p>
            <a:r>
              <a:rPr lang="ru-RU" dirty="0" smtClean="0"/>
              <a:t>На </a:t>
            </a:r>
            <a:r>
              <a:rPr lang="ru-RU" dirty="0" smtClean="0"/>
              <a:t>слайда е показана структурата на приложението и, може би, най-важният изглед  „book_now“, който от страна на сървъра обработва данните от формата за заявка за резервация.</a:t>
            </a:r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3167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dirty="0" smtClean="0"/>
              <a:t>Мисля</a:t>
            </a:r>
            <a:r>
              <a:rPr lang="bg-BG" baseline="0" dirty="0" smtClean="0"/>
              <a:t>, че </a:t>
            </a:r>
            <a:r>
              <a:rPr lang="ru-RU" dirty="0" smtClean="0"/>
              <a:t>дипломната </a:t>
            </a:r>
            <a:r>
              <a:rPr lang="ru-RU" dirty="0" smtClean="0"/>
              <a:t>работа успешно демонстрира възможностите за разработка на динамичен уеб сайт с използването на Python и Django.</a:t>
            </a:r>
          </a:p>
          <a:p>
            <a:r>
              <a:rPr lang="ru-RU" dirty="0" smtClean="0"/>
              <a:t>Считам, че всички поставени в заданието задачи са изпълнени. Получи се едно добро и, бих казала, напълно </a:t>
            </a:r>
            <a:r>
              <a:rPr lang="ru-RU" dirty="0" smtClean="0"/>
              <a:t>използваемо приложение</a:t>
            </a:r>
            <a:r>
              <a:rPr lang="ru-RU" dirty="0" smtClean="0"/>
              <a:t>. </a:t>
            </a:r>
          </a:p>
          <a:p>
            <a:r>
              <a:rPr lang="ru-RU" dirty="0" smtClean="0"/>
              <a:t>Възможно е да се добавят и други функции, да се оптимизират някои от компонентите и, евентуално, да се адаптира към конкретен клиент.</a:t>
            </a: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3688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31DE2-218C-4B73-8519-0AC6B795ABB7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569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E9758-D769-4E42-94B1-23A9DCC9867C}" type="datetime1">
              <a:rPr lang="bg-BG" smtClean="0"/>
              <a:t>12.5.2024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28973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CDE65-46CB-451E-8567-0EF192A9D732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794777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7CBD5-1E22-4483-96D4-57E0B76752DD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1582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94294-E651-4CD3-A3DF-7A7AB89AC69B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90430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255A1-F527-46F0-99C9-DFA36BA8601D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789827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071DD-522F-4D77-BE61-F38AB7575637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17198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45E06-93C7-43C9-B7FB-34EC0908E527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044013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7E241-AB17-460C-B661-3CFB883EB2DA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2927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B74F-2AB8-46EB-BED7-A8C750A71025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53327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A56C-8EEB-43C4-A8F0-806BF8CF2AEC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33916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6ED8-EEFC-4B6E-BB5B-436BD000202F}" type="datetime1">
              <a:rPr lang="bg-BG" smtClean="0"/>
              <a:t>12.5.2024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93556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88DB-FD8C-4D18-9FD8-A2D3B5A7C832}" type="datetime1">
              <a:rPr lang="bg-BG" smtClean="0"/>
              <a:t>12.5.2024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9601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AF1C6-A3EA-4A59-9FD7-F4A11AE1F98A}" type="datetime1">
              <a:rPr lang="bg-BG" smtClean="0"/>
              <a:t>12.5.2024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33541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DAEE0-5349-40EF-B3F5-0BA9A1E1EFEF}" type="datetime1">
              <a:rPr lang="bg-BG" smtClean="0"/>
              <a:t>12.5.2024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72775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AFD57-B32E-45D7-95B6-E4EDC9F1E2F7}" type="datetime1">
              <a:rPr lang="bg-BG" smtClean="0"/>
              <a:t>12.5.2024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39792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D5AD2-BC0A-45A8-AC6F-715DE9ECA970}" type="datetime1">
              <a:rPr lang="bg-BG" smtClean="0"/>
              <a:t>12.5.2024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45674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59B4EEE-A5C8-4A54-856F-C3B6491BFA94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061104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  <p:sldLayoutId id="2147483917" r:id="rId13"/>
    <p:sldLayoutId id="2147483918" r:id="rId14"/>
    <p:sldLayoutId id="2147483919" r:id="rId15"/>
    <p:sldLayoutId id="2147483920" r:id="rId16"/>
    <p:sldLayoutId id="214748392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6" y="172201"/>
            <a:ext cx="1221594" cy="122159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2" name="TextBox 1"/>
          <p:cNvSpPr txBox="1"/>
          <p:nvPr/>
        </p:nvSpPr>
        <p:spPr>
          <a:xfrm>
            <a:off x="1260629" y="106532"/>
            <a:ext cx="1059993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по професия код 481030 „Приложен програмист”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специалност код 4810301 „Приложно програмиране”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1635" y="2516941"/>
            <a:ext cx="8031332" cy="14465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1163638" indent="-1163638" algn="just">
              <a:spcAft>
                <a:spcPts val="0"/>
              </a:spcAft>
            </a:pPr>
            <a:r>
              <a:rPr lang="bg-BG" sz="3200" b="1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Тема:</a:t>
            </a:r>
            <a:r>
              <a:rPr lang="bg-BG" sz="32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на сайт на салон за красота с добавена функционалност за on-line резервиране на дата и час</a:t>
            </a:r>
            <a:r>
              <a:rPr lang="bg-BG" sz="2800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bg-BG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40848" y="5173571"/>
            <a:ext cx="4319719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1254125" algn="l"/>
              </a:tabLst>
            </a:pP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Дипломант: </a:t>
            </a:r>
          </a:p>
          <a:p>
            <a:pPr>
              <a:tabLst>
                <a:tab pos="1168400" algn="l"/>
              </a:tabLst>
            </a:pPr>
            <a:r>
              <a:rPr lang="bg-BG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Фатима Ибрахим Туталъ</a:t>
            </a:r>
            <a:endParaRPr lang="bg-BG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6288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06186" y="2708716"/>
            <a:ext cx="93025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Благодаря за вниманието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157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54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70434" y="382139"/>
            <a:ext cx="802335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6000" dirty="0" smtClean="0"/>
              <a:t>Развитието на </a:t>
            </a:r>
            <a:r>
              <a:rPr lang="en-US" sz="6000" dirty="0" smtClean="0"/>
              <a:t>WWW</a:t>
            </a:r>
            <a:endParaRPr lang="bg-BG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623844" cy="19754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07723" y="3517677"/>
            <a:ext cx="4663456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bg-BG" sz="2800" dirty="0" smtClean="0"/>
              <a:t>Статични </a:t>
            </a:r>
            <a:r>
              <a:rPr lang="en-US" sz="2800" dirty="0"/>
              <a:t>HTML </a:t>
            </a:r>
            <a:r>
              <a:rPr lang="bg-BG" sz="2800" dirty="0" smtClean="0"/>
              <a:t>страници</a:t>
            </a:r>
            <a:endParaRPr lang="bg-BG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3466535" y="4435523"/>
            <a:ext cx="527740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ru-RU" sz="2800" dirty="0" smtClean="0"/>
              <a:t>Интегрирани </a:t>
            </a:r>
            <a:r>
              <a:rPr lang="ru-RU" sz="2800" dirty="0"/>
              <a:t>езикови среди</a:t>
            </a:r>
            <a:endParaRPr lang="bg-BG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3097042" y="5356816"/>
            <a:ext cx="601639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800" dirty="0" smtClean="0"/>
              <a:t>Frameworks (</a:t>
            </a:r>
            <a:r>
              <a:rPr lang="ru-RU" sz="2800" dirty="0" smtClean="0"/>
              <a:t>софтуерни рамк</a:t>
            </a:r>
            <a:r>
              <a:rPr lang="bg-BG" sz="2800" dirty="0" smtClean="0"/>
              <a:t>и</a:t>
            </a:r>
            <a:r>
              <a:rPr lang="en-US" sz="2800" dirty="0" smtClean="0"/>
              <a:t>)</a:t>
            </a:r>
            <a:endParaRPr lang="bg-BG" sz="2800" dirty="0"/>
          </a:p>
        </p:txBody>
      </p:sp>
    </p:spTree>
    <p:extLst>
      <p:ext uri="{BB962C8B-B14F-4D97-AF65-F5344CB8AC3E}">
        <p14:creationId xmlns:p14="http://schemas.microsoft.com/office/powerpoint/2010/main" val="2844890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8616" y="501134"/>
            <a:ext cx="7132081" cy="7078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bg-BG" sz="4000" b="1" dirty="0" smtClean="0"/>
              <a:t>Лидерите: </a:t>
            </a:r>
            <a:r>
              <a:rPr lang="en-US" sz="4000" b="1" dirty="0" smtClean="0"/>
              <a:t>Python </a:t>
            </a:r>
            <a:r>
              <a:rPr lang="bg-BG" sz="4000" b="1" dirty="0"/>
              <a:t>и </a:t>
            </a:r>
            <a:r>
              <a:rPr lang="en-US" sz="4000" b="1" dirty="0" smtClean="0"/>
              <a:t>Django</a:t>
            </a:r>
            <a:endParaRPr lang="bg-BG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79" y="2183642"/>
            <a:ext cx="12159321" cy="403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72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30966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788317" y="4425286"/>
            <a:ext cx="4615366" cy="7078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4000" b="1" dirty="0"/>
              <a:t>HTML </a:t>
            </a:r>
            <a:r>
              <a:rPr lang="bg-BG" sz="4000" b="1" dirty="0"/>
              <a:t>и компания</a:t>
            </a:r>
          </a:p>
        </p:txBody>
      </p:sp>
    </p:spTree>
    <p:extLst>
      <p:ext uri="{BB962C8B-B14F-4D97-AF65-F5344CB8AC3E}">
        <p14:creationId xmlns:p14="http://schemas.microsoft.com/office/powerpoint/2010/main" val="22884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14227" y="0"/>
            <a:ext cx="619111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Изборът на технология</a:t>
            </a:r>
          </a:p>
        </p:txBody>
      </p:sp>
    </p:spTree>
    <p:extLst>
      <p:ext uri="{BB962C8B-B14F-4D97-AF65-F5344CB8AC3E}">
        <p14:creationId xmlns:p14="http://schemas.microsoft.com/office/powerpoint/2010/main" val="57800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1825" y="328881"/>
            <a:ext cx="363272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Структурата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391" y="2784143"/>
            <a:ext cx="5028957" cy="37274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475" y="241826"/>
            <a:ext cx="5566299" cy="39381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0474" y="1555085"/>
            <a:ext cx="5653150" cy="374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63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813965" y="-52227"/>
            <a:ext cx="456407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Back-end </a:t>
            </a:r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поглед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55659"/>
            <a:ext cx="12192000" cy="6557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49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582646" y="118997"/>
            <a:ext cx="347242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 smtClean="0"/>
              <a:t>Заключение </a:t>
            </a:r>
            <a:endParaRPr lang="bg-BG" sz="4000" b="1" dirty="0"/>
          </a:p>
        </p:txBody>
      </p:sp>
    </p:spTree>
    <p:extLst>
      <p:ext uri="{BB962C8B-B14F-4D97-AF65-F5344CB8AC3E}">
        <p14:creationId xmlns:p14="http://schemas.microsoft.com/office/powerpoint/2010/main" val="274220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174</TotalTime>
  <Words>947</Words>
  <Application>Microsoft Office PowerPoint</Application>
  <PresentationFormat>Widescreen</PresentationFormat>
  <Paragraphs>58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Century Gothic</vt:lpstr>
      <vt:lpstr>Times New Roman</vt:lpstr>
      <vt:lpstr>Wingdings 3</vt:lpstr>
      <vt:lpstr>Slice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Georgi Borikov</dc:creator>
  <cp:lastModifiedBy>Georgi Borikov</cp:lastModifiedBy>
  <cp:revision>16</cp:revision>
  <dcterms:created xsi:type="dcterms:W3CDTF">2024-05-06T01:58:34Z</dcterms:created>
  <dcterms:modified xsi:type="dcterms:W3CDTF">2024-05-12T16:33:20Z</dcterms:modified>
</cp:coreProperties>
</file>

<file path=docProps/thumbnail.jpeg>
</file>